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2807A-707D-48D8-A862-A7149383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7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BC68-960E-4EE7-8B66-032B53C7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738B57-BFBD-4337-97AA-7A119CAC3F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69" y="1825625"/>
            <a:ext cx="2724150" cy="272415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D957F-1224-4E96-9E09-475E5810F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60" y="1924140"/>
            <a:ext cx="6851816" cy="4073631"/>
          </a:xfrm>
        </p:spPr>
      </p:pic>
    </p:spTree>
    <p:extLst>
      <p:ext uri="{BB962C8B-B14F-4D97-AF65-F5344CB8AC3E}">
        <p14:creationId xmlns:p14="http://schemas.microsoft.com/office/powerpoint/2010/main" val="152913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A282-7189-4225-A004-CB74ED5D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1C72FE-B763-4C85-B2E1-A315ADB66C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3"/>
            <a:ext cx="5021642" cy="376623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29E64-C944-4A8F-B183-7713EE992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80" y="1981453"/>
            <a:ext cx="2963242" cy="2963242"/>
          </a:xfrm>
        </p:spPr>
      </p:pic>
    </p:spTree>
    <p:extLst>
      <p:ext uri="{BB962C8B-B14F-4D97-AF65-F5344CB8AC3E}">
        <p14:creationId xmlns:p14="http://schemas.microsoft.com/office/powerpoint/2010/main" val="384527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D525D-313B-4D13-BC7F-40F1FEC5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9" y="1037389"/>
            <a:ext cx="2857500" cy="210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C02779-8A79-466C-AD2F-1022E68F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85" y="946901"/>
            <a:ext cx="3429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E02FC-86DB-419B-9EBA-2FEBD7092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93" y="3625100"/>
            <a:ext cx="42481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6</cp:revision>
  <dcterms:created xsi:type="dcterms:W3CDTF">2020-12-06T11:42:46Z</dcterms:created>
  <dcterms:modified xsi:type="dcterms:W3CDTF">2020-12-09T13:51:05Z</dcterms:modified>
</cp:coreProperties>
</file>